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9" r:id="rId3"/>
    <p:sldId id="257" r:id="rId4"/>
    <p:sldId id="258" r:id="rId5"/>
    <p:sldId id="264" r:id="rId6"/>
    <p:sldId id="265" r:id="rId7"/>
    <p:sldId id="266" r:id="rId8"/>
    <p:sldId id="267" r:id="rId9"/>
    <p:sldId id="259" r:id="rId10"/>
    <p:sldId id="26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3907AD5-8370-4274-8BEC-0E1E266C2989}" type="datetimeFigureOut">
              <a:rPr lang="es-ES" smtClean="0"/>
              <a:t>28/10/2018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A286428-2174-452E-83B8-1C550FD93338}" type="slidenum">
              <a:rPr lang="es-ES" smtClean="0"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gif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1844824"/>
            <a:ext cx="2812504" cy="877816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dirty="0"/>
              <a:t>KA229</a:t>
            </a:r>
            <a:br>
              <a:rPr lang="es-ES_tradnl" sz="2400" dirty="0"/>
            </a:br>
            <a:endParaRPr lang="es-ES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64704" y="2420888"/>
            <a:ext cx="5999584" cy="36004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s-ES_tradnl" sz="12600" b="1" dirty="0">
                <a:latin typeface="Candara" panose="020E0502030303020204" pitchFamily="34" charset="0"/>
              </a:rPr>
              <a:t>GLOBAL CITIZENSHIP</a:t>
            </a:r>
          </a:p>
          <a:p>
            <a:pPr algn="ctr"/>
            <a:r>
              <a:rPr lang="es-ES_tradnl" sz="6400" b="1" i="1" dirty="0">
                <a:latin typeface="Candara" panose="020E0502030303020204" pitchFamily="34" charset="0"/>
              </a:rPr>
              <a:t>“Exchange of </a:t>
            </a:r>
            <a:r>
              <a:rPr lang="es-ES_tradnl" sz="6400" b="1" i="1" dirty="0" err="1">
                <a:latin typeface="Candara" panose="020E0502030303020204" pitchFamily="34" charset="0"/>
              </a:rPr>
              <a:t>goods</a:t>
            </a:r>
            <a:r>
              <a:rPr lang="es-ES_tradnl" sz="6400" b="1" i="1" dirty="0">
                <a:latin typeface="Candara" panose="020E0502030303020204" pitchFamily="34" charset="0"/>
              </a:rPr>
              <a:t> </a:t>
            </a:r>
            <a:r>
              <a:rPr lang="es-ES_tradnl" sz="6400" b="1" i="1" dirty="0" err="1">
                <a:latin typeface="Candara" panose="020E0502030303020204" pitchFamily="34" charset="0"/>
              </a:rPr>
              <a:t>practices</a:t>
            </a:r>
            <a:r>
              <a:rPr lang="es-ES_tradnl" sz="6400" b="1" i="1" dirty="0">
                <a:latin typeface="Candara" panose="020E0502030303020204" pitchFamily="34" charset="0"/>
              </a:rPr>
              <a:t>”</a:t>
            </a:r>
            <a:endParaRPr lang="es-ES" sz="6400" b="1" i="1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3"/>
            <a:ext cx="2034258" cy="5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99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uario\Desktop\cofinanciado_blancoyazulEN_derec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4941168"/>
            <a:ext cx="5472608" cy="15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691680" y="1412776"/>
            <a:ext cx="5832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9600" dirty="0" err="1">
                <a:latin typeface="Bodoni MT Black" panose="02070A03080606020203" pitchFamily="18" charset="0"/>
                <a:cs typeface="Aharoni" panose="02010803020104030203" pitchFamily="2" charset="-79"/>
              </a:rPr>
              <a:t>Thank</a:t>
            </a:r>
            <a:r>
              <a:rPr lang="es-ES_tradnl" sz="9600" dirty="0">
                <a:latin typeface="Bodoni MT Black" panose="02070A03080606020203" pitchFamily="18" charset="0"/>
                <a:cs typeface="Aharoni" panose="02010803020104030203" pitchFamily="2" charset="-79"/>
              </a:rPr>
              <a:t> </a:t>
            </a:r>
            <a:r>
              <a:rPr lang="es-ES_tradnl" sz="9600" dirty="0" err="1">
                <a:latin typeface="Bodoni MT Black" panose="02070A03080606020203" pitchFamily="18" charset="0"/>
                <a:cs typeface="Aharoni" panose="02010803020104030203" pitchFamily="2" charset="-79"/>
              </a:rPr>
              <a:t>you</a:t>
            </a:r>
            <a:r>
              <a:rPr lang="es-ES_tradnl" sz="9600" dirty="0">
                <a:latin typeface="Bodoni MT Black" panose="02070A03080606020203" pitchFamily="18" charset="0"/>
                <a:cs typeface="Aharoni" panose="02010803020104030203" pitchFamily="2" charset="-79"/>
              </a:rPr>
              <a:t>!</a:t>
            </a:r>
            <a:endParaRPr lang="es-ES" sz="9600" dirty="0"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57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3"/>
            <a:ext cx="2034258" cy="58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uario\Desktop\global ci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1565"/>
            <a:ext cx="5760640" cy="5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99025" y="576343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err="1"/>
              <a:t>Partners</a:t>
            </a:r>
            <a:r>
              <a:rPr lang="es-ES_tradnl" sz="3600" b="1" dirty="0"/>
              <a:t>:</a:t>
            </a:r>
          </a:p>
          <a:p>
            <a:endParaRPr lang="es-ES" sz="4400" dirty="0"/>
          </a:p>
        </p:txBody>
      </p:sp>
      <p:pic>
        <p:nvPicPr>
          <p:cNvPr id="2051" name="Picture 3" descr="C:\Users\Usuario\Desktop\Bandera-de-Holan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189572" cy="8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764912" y="1492662"/>
            <a:ext cx="491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Dukdalf</a:t>
            </a:r>
            <a:r>
              <a:rPr lang="es-ES_tradnl" sz="3200" b="1" dirty="0">
                <a:latin typeface="Candara" panose="020E0502030303020204" pitchFamily="34" charset="0"/>
              </a:rPr>
              <a:t> (</a:t>
            </a:r>
            <a:r>
              <a:rPr lang="es-ES_tradnl" sz="3200" b="1" dirty="0" err="1">
                <a:latin typeface="Candara" panose="020E0502030303020204" pitchFamily="34" charset="0"/>
              </a:rPr>
              <a:t>Netherlands</a:t>
            </a:r>
            <a:r>
              <a:rPr lang="es-ES_tradnl" sz="3200" b="1" dirty="0">
                <a:latin typeface="Candara" panose="020E0502030303020204" pitchFamily="34" charset="0"/>
              </a:rPr>
              <a:t>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2052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5849"/>
            <a:ext cx="11895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773755" y="2477570"/>
            <a:ext cx="643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Scoala</a:t>
            </a:r>
            <a:r>
              <a:rPr lang="es-ES_tradnl" sz="3200" b="1" dirty="0">
                <a:latin typeface="Candara" panose="020E0502030303020204" pitchFamily="34" charset="0"/>
              </a:rPr>
              <a:t> </a:t>
            </a:r>
            <a:r>
              <a:rPr lang="es-ES_tradnl" sz="3200" b="1" dirty="0" err="1">
                <a:latin typeface="Candara" panose="020E0502030303020204" pitchFamily="34" charset="0"/>
              </a:rPr>
              <a:t>Gimnaziala</a:t>
            </a:r>
            <a:r>
              <a:rPr lang="es-ES_tradnl" sz="3200" b="1" dirty="0">
                <a:latin typeface="Candara" panose="020E0502030303020204" pitchFamily="34" charset="0"/>
              </a:rPr>
              <a:t> </a:t>
            </a:r>
            <a:r>
              <a:rPr lang="es-ES_tradnl" sz="3200" b="1" dirty="0" err="1">
                <a:latin typeface="Candara" panose="020E0502030303020204" pitchFamily="34" charset="0"/>
              </a:rPr>
              <a:t>Altina</a:t>
            </a:r>
            <a:r>
              <a:rPr lang="es-ES_tradnl" sz="3200" b="1" dirty="0">
                <a:latin typeface="Candara" panose="020E0502030303020204" pitchFamily="34" charset="0"/>
              </a:rPr>
              <a:t> (Romania)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13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5473"/>
            <a:ext cx="11895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843551" y="4357801"/>
            <a:ext cx="68509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Agrupamento</a:t>
            </a:r>
            <a:r>
              <a:rPr lang="es-ES_tradnl" sz="3200" b="1" dirty="0">
                <a:latin typeface="Candara" panose="020E0502030303020204" pitchFamily="34" charset="0"/>
              </a:rPr>
              <a:t> de </a:t>
            </a:r>
            <a:r>
              <a:rPr lang="es-ES_tradnl" sz="3200" b="1" dirty="0" err="1">
                <a:latin typeface="Candara" panose="020E0502030303020204" pitchFamily="34" charset="0"/>
              </a:rPr>
              <a:t>Escolas</a:t>
            </a:r>
            <a:r>
              <a:rPr lang="es-ES_tradnl" sz="3200" b="1" dirty="0">
                <a:latin typeface="Candara" panose="020E0502030303020204" pitchFamily="34" charset="0"/>
              </a:rPr>
              <a:t> do Barreiro (Portugal)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764912" y="3297383"/>
            <a:ext cx="6434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Scoala</a:t>
            </a:r>
            <a:r>
              <a:rPr lang="es-ES_tradnl" sz="3200" b="1" dirty="0">
                <a:latin typeface="Candara" panose="020E0502030303020204" pitchFamily="34" charset="0"/>
              </a:rPr>
              <a:t> </a:t>
            </a:r>
            <a:r>
              <a:rPr lang="es-ES_tradnl" sz="3200" b="1" dirty="0" err="1">
                <a:latin typeface="Candara" panose="020E0502030303020204" pitchFamily="34" charset="0"/>
              </a:rPr>
              <a:t>Gimnaziala</a:t>
            </a:r>
            <a:r>
              <a:rPr lang="es-ES_tradnl" sz="3200" b="1" dirty="0">
                <a:latin typeface="Candara" panose="020E0502030303020204" pitchFamily="34" charset="0"/>
              </a:rPr>
              <a:t> “Ion Luca </a:t>
            </a:r>
            <a:r>
              <a:rPr lang="es-ES_tradnl" sz="3200" b="1" dirty="0" err="1">
                <a:latin typeface="Candara" panose="020E0502030303020204" pitchFamily="34" charset="0"/>
              </a:rPr>
              <a:t>Caragiale</a:t>
            </a:r>
            <a:r>
              <a:rPr lang="es-ES_tradnl" sz="3200" b="1" dirty="0">
                <a:latin typeface="Candara" panose="020E0502030303020204" pitchFamily="34" charset="0"/>
              </a:rPr>
              <a:t>” (Romania)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2053" name="Picture 5" descr="C:\Users\Usuario\Desktop\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8" y="4502877"/>
            <a:ext cx="1182749" cy="7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1843551" y="5570872"/>
            <a:ext cx="68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Candara" panose="020E0502030303020204" pitchFamily="34" charset="0"/>
              </a:rPr>
              <a:t>IES “Miguel Hernández” (</a:t>
            </a:r>
            <a:r>
              <a:rPr lang="es-ES_tradnl" sz="3200" b="1" dirty="0" err="1">
                <a:latin typeface="Candara" panose="020E0502030303020204" pitchFamily="34" charset="0"/>
              </a:rPr>
              <a:t>Spain</a:t>
            </a:r>
            <a:r>
              <a:rPr lang="es-ES_tradnl" sz="3200" b="1" dirty="0">
                <a:latin typeface="Candara" panose="020E0502030303020204" pitchFamily="34" charset="0"/>
              </a:rPr>
              <a:t>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2054" name="Picture 6" descr="C:\Users\Usuario\Desktop\e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2" y="5457881"/>
            <a:ext cx="1218349" cy="8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9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uario\Desktop\Bandera-de-Hol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584176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169572" y="739220"/>
            <a:ext cx="5708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err="1">
                <a:latin typeface="Candara" panose="020E0502030303020204" pitchFamily="34" charset="0"/>
              </a:rPr>
              <a:t>Dukdalf</a:t>
            </a:r>
            <a:r>
              <a:rPr lang="es-ES_tradnl" sz="4400" b="1" dirty="0">
                <a:latin typeface="Candara" panose="020E0502030303020204" pitchFamily="34" charset="0"/>
              </a:rPr>
              <a:t> (</a:t>
            </a:r>
            <a:r>
              <a:rPr lang="es-ES_tradnl" sz="4400" b="1" dirty="0" err="1">
                <a:latin typeface="Candara" panose="020E0502030303020204" pitchFamily="34" charset="0"/>
              </a:rPr>
              <a:t>Netherlands</a:t>
            </a:r>
            <a:r>
              <a:rPr lang="es-ES_tradnl" sz="4400" b="1" dirty="0">
                <a:latin typeface="Candara" panose="020E0502030303020204" pitchFamily="34" charset="0"/>
              </a:rPr>
              <a:t>)</a:t>
            </a:r>
            <a:endParaRPr lang="es-ES" sz="4400" b="1" dirty="0">
              <a:latin typeface="Candara" panose="020E0502030303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528" y="1916832"/>
            <a:ext cx="738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 Black" panose="020B0A04020102020204" pitchFamily="34" charset="0"/>
              </a:rPr>
              <a:t>Leiden </a:t>
            </a:r>
          </a:p>
          <a:p>
            <a:r>
              <a:rPr lang="es-ES_tradnl" sz="2400" dirty="0">
                <a:latin typeface="Arial Black" panose="020B0A04020102020204" pitchFamily="34" charset="0"/>
              </a:rPr>
              <a:t>122000 </a:t>
            </a:r>
            <a:r>
              <a:rPr lang="es-ES_tradnl" sz="2400" dirty="0" err="1">
                <a:latin typeface="Arial Black" panose="020B0A04020102020204" pitchFamily="34" charset="0"/>
              </a:rPr>
              <a:t>inhabitants</a:t>
            </a:r>
            <a:endParaRPr lang="es-ES_tradnl" sz="2400" dirty="0">
              <a:latin typeface="Arial Black" panose="020B0A04020102020204" pitchFamily="34" charset="0"/>
            </a:endParaRPr>
          </a:p>
          <a:p>
            <a:r>
              <a:rPr lang="es-ES_tradnl" sz="2400" dirty="0" err="1">
                <a:latin typeface="Arial Black" panose="020B0A04020102020204" pitchFamily="34" charset="0"/>
              </a:rPr>
              <a:t>Primary</a:t>
            </a:r>
            <a:r>
              <a:rPr lang="es-ES_tradnl" sz="2400" dirty="0">
                <a:latin typeface="Arial Black" panose="020B0A04020102020204" pitchFamily="34" charset="0"/>
              </a:rPr>
              <a:t> </a:t>
            </a:r>
            <a:r>
              <a:rPr lang="es-ES_tradnl" sz="2400" dirty="0" err="1">
                <a:latin typeface="Arial Black" panose="020B0A04020102020204" pitchFamily="34" charset="0"/>
              </a:rPr>
              <a:t>level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Usuario\Desktop\Leiden-South-Holland-The-Netherla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1533326"/>
            <a:ext cx="4740916" cy="32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fbeeldingsresultaat voor dukdalf leiden">
            <a:extLst>
              <a:ext uri="{FF2B5EF4-FFF2-40B4-BE49-F238E27FC236}">
                <a16:creationId xmlns:a16="http://schemas.microsoft.com/office/drawing/2014/main" id="{0E7E27A3-F78D-44F8-807C-B2C38E674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" y="3328919"/>
            <a:ext cx="4360959" cy="350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2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uario\Desktop\Bandera-de-Hol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584176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1" y="1721825"/>
            <a:ext cx="4752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err="1">
                <a:latin typeface="Arial Black" panose="020B0A04020102020204" pitchFamily="34" charset="0"/>
              </a:rPr>
              <a:t>Altina</a:t>
            </a:r>
            <a:endParaRPr lang="es-ES_tradnl" sz="2400" dirty="0">
              <a:latin typeface="Arial Black" panose="020B0A04020102020204" pitchFamily="34" charset="0"/>
            </a:endParaRPr>
          </a:p>
          <a:p>
            <a:r>
              <a:rPr lang="es-ES_tradnl" sz="2400" dirty="0">
                <a:latin typeface="Arial Black" panose="020B0A04020102020204" pitchFamily="34" charset="0"/>
              </a:rPr>
              <a:t>1700 </a:t>
            </a:r>
            <a:r>
              <a:rPr lang="es-ES_tradnl" sz="2400" dirty="0" err="1">
                <a:latin typeface="Arial Black" panose="020B0A04020102020204" pitchFamily="34" charset="0"/>
              </a:rPr>
              <a:t>inhabitants</a:t>
            </a:r>
            <a:endParaRPr lang="es-ES_tradnl" sz="2400" dirty="0">
              <a:latin typeface="Arial Black" panose="020B0A04020102020204" pitchFamily="34" charset="0"/>
            </a:endParaRPr>
          </a:p>
          <a:p>
            <a:r>
              <a:rPr lang="es-ES_tradnl" sz="2400" dirty="0" err="1">
                <a:latin typeface="Arial Black" panose="020B0A04020102020204" pitchFamily="34" charset="0"/>
              </a:rPr>
              <a:t>Primary</a:t>
            </a:r>
            <a:r>
              <a:rPr lang="es-ES_tradnl" sz="2400" dirty="0">
                <a:latin typeface="Arial Black" panose="020B0A04020102020204" pitchFamily="34" charset="0"/>
              </a:rPr>
              <a:t> and </a:t>
            </a:r>
            <a:r>
              <a:rPr lang="es-ES_tradnl" sz="2400" dirty="0" err="1">
                <a:latin typeface="Arial Black" panose="020B0A04020102020204" pitchFamily="34" charset="0"/>
              </a:rPr>
              <a:t>Secondary</a:t>
            </a:r>
            <a:r>
              <a:rPr lang="es-ES_tradnl" sz="2400" dirty="0">
                <a:latin typeface="Arial Black" panose="020B0A04020102020204" pitchFamily="34" charset="0"/>
              </a:rPr>
              <a:t> </a:t>
            </a:r>
            <a:r>
              <a:rPr lang="es-ES_tradnl" sz="2400" dirty="0" err="1">
                <a:latin typeface="Arial Black" panose="020B0A04020102020204" pitchFamily="34" charset="0"/>
              </a:rPr>
              <a:t>level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95736" y="883741"/>
            <a:ext cx="643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Scoala</a:t>
            </a:r>
            <a:r>
              <a:rPr lang="es-ES_tradnl" sz="3200" b="1" dirty="0">
                <a:latin typeface="Candara" panose="020E0502030303020204" pitchFamily="34" charset="0"/>
              </a:rPr>
              <a:t> </a:t>
            </a:r>
            <a:r>
              <a:rPr lang="es-ES_tradnl" sz="3200" b="1" dirty="0" err="1">
                <a:latin typeface="Candara" panose="020E0502030303020204" pitchFamily="34" charset="0"/>
              </a:rPr>
              <a:t>Gimnaziala</a:t>
            </a:r>
            <a:r>
              <a:rPr lang="es-ES_tradnl" sz="3200" b="1" dirty="0">
                <a:latin typeface="Candara" panose="020E0502030303020204" pitchFamily="34" charset="0"/>
              </a:rPr>
              <a:t> </a:t>
            </a:r>
            <a:r>
              <a:rPr lang="es-ES_tradnl" sz="3200" b="1" dirty="0" err="1">
                <a:latin typeface="Candara" panose="020E0502030303020204" pitchFamily="34" charset="0"/>
              </a:rPr>
              <a:t>Altina</a:t>
            </a:r>
            <a:r>
              <a:rPr lang="es-ES_tradnl" sz="3200" b="1" dirty="0">
                <a:latin typeface="Candara" panose="020E0502030303020204" pitchFamily="34" charset="0"/>
              </a:rPr>
              <a:t> (Romania)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9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652938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uario\Desktop\altina scoal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7600"/>
            <a:ext cx="36004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uario\Desktop\DJI_0194.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" r="20359"/>
          <a:stretch/>
        </p:blipFill>
        <p:spPr bwMode="auto">
          <a:xfrm>
            <a:off x="4154556" y="2190151"/>
            <a:ext cx="4888562" cy="339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6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uario\Desktop\Bandera-de-Hol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584176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6295" y="1788452"/>
            <a:ext cx="4313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 Black" panose="020B0A04020102020204" pitchFamily="34" charset="0"/>
              </a:rPr>
              <a:t>Sibiu</a:t>
            </a:r>
          </a:p>
          <a:p>
            <a:r>
              <a:rPr lang="es-ES_tradnl" sz="2400" dirty="0">
                <a:latin typeface="Arial Black" panose="020B0A04020102020204" pitchFamily="34" charset="0"/>
              </a:rPr>
              <a:t>147000 </a:t>
            </a:r>
            <a:r>
              <a:rPr lang="es-ES_tradnl" sz="2400" dirty="0" err="1">
                <a:latin typeface="Arial Black" panose="020B0A04020102020204" pitchFamily="34" charset="0"/>
              </a:rPr>
              <a:t>inhabitants</a:t>
            </a:r>
            <a:endParaRPr lang="es-ES_tradnl" sz="2400" dirty="0">
              <a:latin typeface="Arial Black" panose="020B0A04020102020204" pitchFamily="34" charset="0"/>
            </a:endParaRPr>
          </a:p>
          <a:p>
            <a:r>
              <a:rPr lang="es-ES_tradnl" sz="2400" dirty="0" err="1">
                <a:latin typeface="Arial Black" panose="020B0A04020102020204" pitchFamily="34" charset="0"/>
              </a:rPr>
              <a:t>Primary</a:t>
            </a:r>
            <a:r>
              <a:rPr lang="es-ES_tradnl" sz="2400" dirty="0">
                <a:latin typeface="Arial Black" panose="020B0A04020102020204" pitchFamily="34" charset="0"/>
              </a:rPr>
              <a:t> and </a:t>
            </a:r>
            <a:r>
              <a:rPr lang="es-ES_tradnl" sz="2400" dirty="0" err="1">
                <a:latin typeface="Arial Black" panose="020B0A04020102020204" pitchFamily="34" charset="0"/>
              </a:rPr>
              <a:t>Secondary</a:t>
            </a:r>
            <a:r>
              <a:rPr lang="es-ES_tradnl" sz="2400" dirty="0">
                <a:latin typeface="Arial Black" panose="020B0A04020102020204" pitchFamily="34" charset="0"/>
              </a:rPr>
              <a:t> </a:t>
            </a:r>
            <a:r>
              <a:rPr lang="es-ES_tradnl" sz="2400" dirty="0" err="1">
                <a:latin typeface="Arial Black" panose="020B0A04020102020204" pitchFamily="34" charset="0"/>
              </a:rPr>
              <a:t>level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652938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120482" y="637520"/>
            <a:ext cx="6771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000" b="1" dirty="0">
                <a:latin typeface="Candara" panose="020E0502030303020204" pitchFamily="34" charset="0"/>
              </a:rPr>
              <a:t>Sócala </a:t>
            </a:r>
            <a:r>
              <a:rPr lang="es-ES_tradnl" sz="3000" b="1" dirty="0" err="1">
                <a:latin typeface="Candara" panose="020E0502030303020204" pitchFamily="34" charset="0"/>
              </a:rPr>
              <a:t>Gimnaziala</a:t>
            </a:r>
            <a:r>
              <a:rPr lang="es-ES_tradnl" sz="3000" b="1" dirty="0">
                <a:latin typeface="Candara" panose="020E0502030303020204" pitchFamily="34" charset="0"/>
              </a:rPr>
              <a:t> “Ion Luca </a:t>
            </a:r>
            <a:r>
              <a:rPr lang="es-ES_tradnl" sz="3000" b="1" dirty="0" err="1">
                <a:latin typeface="Candara" panose="020E0502030303020204" pitchFamily="34" charset="0"/>
              </a:rPr>
              <a:t>Caragiale</a:t>
            </a:r>
            <a:r>
              <a:rPr lang="es-ES_tradnl" sz="3000" b="1" dirty="0">
                <a:latin typeface="Candara" panose="020E0502030303020204" pitchFamily="34" charset="0"/>
              </a:rPr>
              <a:t>”</a:t>
            </a:r>
            <a:endParaRPr lang="es-ES" sz="3000" b="1" dirty="0">
              <a:latin typeface="Candara" panose="020E0502030303020204" pitchFamily="34" charset="0"/>
            </a:endParaRPr>
          </a:p>
        </p:txBody>
      </p:sp>
      <p:pic>
        <p:nvPicPr>
          <p:cNvPr id="2" name="Picture 3" descr="C:\Users\Usuario\Desktop\scoala-il-caragiale-sibiu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7763" r="4520" b="376"/>
          <a:stretch/>
        </p:blipFill>
        <p:spPr bwMode="auto">
          <a:xfrm>
            <a:off x="130630" y="3592286"/>
            <a:ext cx="4728754" cy="326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suario\Desktop\sibiu-romania-romeo-huidu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6"/>
          <a:stretch/>
        </p:blipFill>
        <p:spPr bwMode="auto">
          <a:xfrm>
            <a:off x="4139952" y="1412776"/>
            <a:ext cx="4952315" cy="34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686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Usuario\Desktop\Bandera-de-Holan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584176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6295" y="1788452"/>
            <a:ext cx="738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 Black" panose="020B0A04020102020204" pitchFamily="34" charset="0"/>
              </a:rPr>
              <a:t>Barreiro</a:t>
            </a:r>
          </a:p>
          <a:p>
            <a:r>
              <a:rPr lang="es-ES_tradnl" sz="2400" dirty="0">
                <a:latin typeface="Arial Black" panose="020B0A04020102020204" pitchFamily="34" charset="0"/>
              </a:rPr>
              <a:t>77800 </a:t>
            </a:r>
            <a:r>
              <a:rPr lang="es-ES_tradnl" sz="2400" dirty="0" err="1">
                <a:latin typeface="Arial Black" panose="020B0A04020102020204" pitchFamily="34" charset="0"/>
              </a:rPr>
              <a:t>inhabitants</a:t>
            </a:r>
            <a:endParaRPr lang="es-ES_tradnl" sz="2400" dirty="0">
              <a:latin typeface="Arial Black" panose="020B0A04020102020204" pitchFamily="34" charset="0"/>
            </a:endParaRPr>
          </a:p>
          <a:p>
            <a:r>
              <a:rPr lang="es-ES_tradnl" sz="2400">
                <a:latin typeface="Arial Black" panose="020B0A04020102020204" pitchFamily="34" charset="0"/>
              </a:rPr>
              <a:t>Primary</a:t>
            </a:r>
            <a:r>
              <a:rPr lang="es-ES_tradnl" sz="2400" dirty="0">
                <a:latin typeface="Arial Black" panose="020B0A04020102020204" pitchFamily="34" charset="0"/>
              </a:rPr>
              <a:t> </a:t>
            </a:r>
            <a:r>
              <a:rPr lang="es-ES_tradnl" sz="2400" dirty="0" err="1">
                <a:latin typeface="Arial Black" panose="020B0A04020102020204" pitchFamily="34" charset="0"/>
              </a:rPr>
              <a:t>level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9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479"/>
            <a:ext cx="1652938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120481" y="764703"/>
            <a:ext cx="68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Agrupamento</a:t>
            </a:r>
            <a:r>
              <a:rPr lang="es-ES_tradnl" sz="3200" b="1" dirty="0">
                <a:latin typeface="Candara" panose="020E0502030303020204" pitchFamily="34" charset="0"/>
              </a:rPr>
              <a:t> de </a:t>
            </a:r>
            <a:r>
              <a:rPr lang="es-ES_tradnl" sz="3200" b="1" dirty="0" err="1">
                <a:latin typeface="Candara" panose="020E0502030303020204" pitchFamily="34" charset="0"/>
              </a:rPr>
              <a:t>Escolas</a:t>
            </a:r>
            <a:r>
              <a:rPr lang="es-ES_tradnl" sz="3200" b="1" dirty="0">
                <a:latin typeface="Candara" panose="020E0502030303020204" pitchFamily="34" charset="0"/>
              </a:rPr>
              <a:t> do Barreiro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12" name="Picture 5" descr="C:\Users\Usuario\Desktop\por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7" y="580479"/>
            <a:ext cx="1790204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uario\Desktop\foto_escola5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3"/>
          <a:stretch/>
        </p:blipFill>
        <p:spPr bwMode="auto">
          <a:xfrm>
            <a:off x="186295" y="3710623"/>
            <a:ext cx="4588237" cy="302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Usuario\Desktop\barreir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7" r="5772"/>
          <a:stretch/>
        </p:blipFill>
        <p:spPr bwMode="auto">
          <a:xfrm>
            <a:off x="4067943" y="1802327"/>
            <a:ext cx="4944085" cy="381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06193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:\Users\Usuario\Desktop\es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5" y="580479"/>
            <a:ext cx="1790205" cy="11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86295" y="1788452"/>
            <a:ext cx="738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>
                <a:latin typeface="Arial Black" panose="020B0A04020102020204" pitchFamily="34" charset="0"/>
              </a:rPr>
              <a:t>Ocaña</a:t>
            </a:r>
          </a:p>
          <a:p>
            <a:r>
              <a:rPr lang="es-ES_tradnl" sz="2400" dirty="0">
                <a:latin typeface="Arial Black" panose="020B0A04020102020204" pitchFamily="34" charset="0"/>
              </a:rPr>
              <a:t>10700 </a:t>
            </a:r>
            <a:r>
              <a:rPr lang="es-ES_tradnl" sz="2400" dirty="0" err="1">
                <a:latin typeface="Arial Black" panose="020B0A04020102020204" pitchFamily="34" charset="0"/>
              </a:rPr>
              <a:t>inhabitants</a:t>
            </a:r>
            <a:endParaRPr lang="es-ES_tradnl" sz="2400" dirty="0">
              <a:latin typeface="Arial Black" panose="020B0A04020102020204" pitchFamily="34" charset="0"/>
            </a:endParaRPr>
          </a:p>
          <a:p>
            <a:r>
              <a:rPr lang="es-ES_tradnl" sz="2400" dirty="0" err="1">
                <a:latin typeface="Arial Black" panose="020B0A04020102020204" pitchFamily="34" charset="0"/>
              </a:rPr>
              <a:t>Secondary</a:t>
            </a:r>
            <a:r>
              <a:rPr lang="es-ES_tradnl" sz="2400" dirty="0">
                <a:latin typeface="Arial Black" panose="020B0A04020102020204" pitchFamily="34" charset="0"/>
              </a:rPr>
              <a:t> </a:t>
            </a:r>
            <a:r>
              <a:rPr lang="es-ES_tradnl" sz="2400" dirty="0" err="1">
                <a:latin typeface="Arial Black" panose="020B0A04020102020204" pitchFamily="34" charset="0"/>
              </a:rPr>
              <a:t>level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480413" y="764703"/>
            <a:ext cx="68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Candara" panose="020E0502030303020204" pitchFamily="34" charset="0"/>
              </a:rPr>
              <a:t>IES “Miguel Hernández” 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4099" name="Picture 3" descr="C:\Users\Usuario\Desktop\descar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5" y="4869160"/>
            <a:ext cx="6146587" cy="184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uario\Desktop\ocana_pmayor0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/>
          <a:stretch/>
        </p:blipFill>
        <p:spPr bwMode="auto">
          <a:xfrm>
            <a:off x="3779912" y="1330534"/>
            <a:ext cx="5241850" cy="374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60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uario\Desktop\po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56" y="2441772"/>
            <a:ext cx="1182749" cy="78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9622"/>
            <a:ext cx="2436660" cy="69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99025" y="576343"/>
            <a:ext cx="7488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/>
              <a:t>Meetings:</a:t>
            </a:r>
          </a:p>
          <a:p>
            <a:endParaRPr lang="es-ES" sz="4400" dirty="0"/>
          </a:p>
        </p:txBody>
      </p:sp>
      <p:pic>
        <p:nvPicPr>
          <p:cNvPr id="2051" name="Picture 3" descr="C:\Users\Usuario\Desktop\Bandera-de-Hola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1189572" cy="8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843551" y="1509221"/>
            <a:ext cx="4916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Candara" panose="020E0502030303020204" pitchFamily="34" charset="0"/>
              </a:rPr>
              <a:t>Leiden (11 / 2018)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2052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6" y="4477471"/>
            <a:ext cx="11895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43551" y="4581128"/>
            <a:ext cx="643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 err="1">
                <a:latin typeface="Candara" panose="020E0502030303020204" pitchFamily="34" charset="0"/>
              </a:rPr>
              <a:t>Altina</a:t>
            </a:r>
            <a:r>
              <a:rPr lang="es-ES_tradnl" sz="3200" b="1" dirty="0">
                <a:latin typeface="Candara" panose="020E0502030303020204" pitchFamily="34" charset="0"/>
              </a:rPr>
              <a:t> (2 / 2020)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13" name="Picture 4" descr="C:\Users\Usuario\Desktop\154-rumania_400p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35473"/>
            <a:ext cx="118957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1827242" y="2434668"/>
            <a:ext cx="68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Candara" panose="020E0502030303020204" pitchFamily="34" charset="0"/>
              </a:rPr>
              <a:t>Barreiro (2 / 2019)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827242" y="3435473"/>
            <a:ext cx="64343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latin typeface="Candara" panose="020E0502030303020204" pitchFamily="34" charset="0"/>
              </a:rPr>
              <a:t>Sibiu (9 / 2019)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979712" y="5570872"/>
            <a:ext cx="6850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>
                <a:latin typeface="Candara" panose="020E0502030303020204" pitchFamily="34" charset="0"/>
              </a:rPr>
              <a:t>Ocaña (4 / </a:t>
            </a:r>
            <a:r>
              <a:rPr lang="es-ES_tradnl" sz="3200" b="1" dirty="0">
                <a:latin typeface="Candara" panose="020E0502030303020204" pitchFamily="34" charset="0"/>
              </a:rPr>
              <a:t>2020)</a:t>
            </a:r>
            <a:endParaRPr lang="es-ES" sz="3200" b="1" dirty="0">
              <a:latin typeface="Candara" panose="020E0502030303020204" pitchFamily="34" charset="0"/>
            </a:endParaRPr>
          </a:p>
        </p:txBody>
      </p:sp>
      <p:pic>
        <p:nvPicPr>
          <p:cNvPr id="2054" name="Picture 6" descr="C:\Users\Usuario\Desktop\es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2" y="5457881"/>
            <a:ext cx="1218349" cy="81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78850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281</TotalTime>
  <Words>138</Words>
  <Application>Microsoft Office PowerPoint</Application>
  <PresentationFormat>Diavoorstelling (4:3)</PresentationFormat>
  <Paragraphs>36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Aharoni</vt:lpstr>
      <vt:lpstr>Arial</vt:lpstr>
      <vt:lpstr>Arial Black</vt:lpstr>
      <vt:lpstr>Bodoni MT Black</vt:lpstr>
      <vt:lpstr>Candara</vt:lpstr>
      <vt:lpstr>Palatino Linotype</vt:lpstr>
      <vt:lpstr>Wingdings</vt:lpstr>
      <vt:lpstr>Elemental</vt:lpstr>
      <vt:lpstr>KA229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Henk Frenken</cp:lastModifiedBy>
  <cp:revision>33</cp:revision>
  <dcterms:created xsi:type="dcterms:W3CDTF">2018-10-19T17:07:21Z</dcterms:created>
  <dcterms:modified xsi:type="dcterms:W3CDTF">2018-10-28T11:55:54Z</dcterms:modified>
</cp:coreProperties>
</file>